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720263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60" y="-112"/>
      </p:cViewPr>
      <p:guideLst>
        <p:guide orient="horz" pos="2160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130427"/>
            <a:ext cx="8262224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8040" y="3886200"/>
            <a:ext cx="680418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0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7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7191" y="274640"/>
            <a:ext cx="2187059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6013" y="274640"/>
            <a:ext cx="6399173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6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34" y="4406902"/>
            <a:ext cx="82622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834" y="2906713"/>
            <a:ext cx="82622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41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013" y="1600202"/>
            <a:ext cx="42931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134" y="1600202"/>
            <a:ext cx="42931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5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013" y="1535113"/>
            <a:ext cx="42948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13" y="2174875"/>
            <a:ext cx="429480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7759" y="1535113"/>
            <a:ext cx="429649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7759" y="2174875"/>
            <a:ext cx="429649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7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0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7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13" y="273050"/>
            <a:ext cx="3197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0353" y="273052"/>
            <a:ext cx="543389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013" y="1435102"/>
            <a:ext cx="3197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239" y="4800600"/>
            <a:ext cx="583215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239" y="612775"/>
            <a:ext cx="583215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239" y="5367338"/>
            <a:ext cx="583215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13" y="274638"/>
            <a:ext cx="87482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013" y="1600202"/>
            <a:ext cx="87482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6013" y="6356352"/>
            <a:ext cx="22680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9CB14-B577-1247-8A75-8916462C9CF9}" type="datetimeFigureOut">
              <a:rPr lang="en-US" smtClean="0"/>
              <a:t>02/05/17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1090" y="6356352"/>
            <a:ext cx="3078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6189" y="6356352"/>
            <a:ext cx="22680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5F085-0C0D-4D46-95AE-2423054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4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6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3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43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13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56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UM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3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UM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53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UM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63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69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19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1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UM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3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0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UM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3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18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3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3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95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3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46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19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NUM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3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6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3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99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3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57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4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UM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28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2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UM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3"/>
            <a:ext cx="9720263" cy="6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04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Macintosh PowerPoint</Application>
  <PresentationFormat>Custom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ozan mutlu</dc:creator>
  <cp:lastModifiedBy>ozan mutlu</cp:lastModifiedBy>
  <cp:revision>8</cp:revision>
  <dcterms:created xsi:type="dcterms:W3CDTF">2017-04-27T12:05:31Z</dcterms:created>
  <dcterms:modified xsi:type="dcterms:W3CDTF">2017-05-02T14:36:39Z</dcterms:modified>
</cp:coreProperties>
</file>